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2160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E3347-FC32-411C-BEBC-2B16E7A6A873}" type="datetimeFigureOut">
              <a:rPr lang="de-DE" smtClean="0"/>
              <a:t>18.07.2022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921E6-0B9B-414F-BFB2-91F705DD1E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57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223" y="1122363"/>
            <a:ext cx="10140778" cy="912383"/>
          </a:xfrm>
        </p:spPr>
        <p:txBody>
          <a:bodyPr anchor="b">
            <a:normAutofit/>
          </a:bodyPr>
          <a:lstStyle>
            <a:lvl1pPr algn="l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14905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7209" y="4712043"/>
            <a:ext cx="6172200" cy="714632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7209" y="682626"/>
            <a:ext cx="6172200" cy="39388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7209" y="5486400"/>
            <a:ext cx="6172200" cy="47320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4045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4908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823783"/>
            <a:ext cx="2628900" cy="5353179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7222" y="823783"/>
            <a:ext cx="8045278" cy="5353179"/>
          </a:xfrm>
        </p:spPr>
        <p:txBody>
          <a:bodyPr vert="eaVert"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0877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0895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60667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326315"/>
            <a:ext cx="10820228" cy="736042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4062357"/>
            <a:ext cx="10820228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4719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7222" y="1825625"/>
            <a:ext cx="5492578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884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65125"/>
            <a:ext cx="10828166" cy="132556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681163"/>
            <a:ext cx="54703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222" y="2505075"/>
            <a:ext cx="5470353" cy="3684588"/>
          </a:xfrm>
        </p:spPr>
        <p:txBody>
          <a:bodyPr/>
          <a:lstStyle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5980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028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8402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987424"/>
            <a:ext cx="4244803" cy="1069975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7222" y="2057400"/>
            <a:ext cx="4244803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8441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825625"/>
            <a:ext cx="108265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12192000" cy="381000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10528687" y="6477000"/>
            <a:ext cx="1403350" cy="76200"/>
          </a:xfrm>
          <a:prstGeom prst="rect">
            <a:avLst/>
          </a:prstGeom>
          <a:solidFill>
            <a:srgbClr val="B1C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0144512" y="6553200"/>
            <a:ext cx="1787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Seite </a:t>
            </a:r>
            <a:fld id="{407DED0E-7B1D-4407-877C-A019C7FECCC0}" type="slidenum"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‹Nr.›</a:t>
            </a:fld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altLang="de-DE" sz="1200" dirty="0">
              <a:latin typeface="Agfa Rotis Sans Serif" pitchFamily="2" charset="0"/>
            </a:endParaRPr>
          </a:p>
        </p:txBody>
      </p:sp>
      <p:pic>
        <p:nvPicPr>
          <p:cNvPr id="11" name="Picture 19" descr="luh_logo_rgb_pp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687" y="230188"/>
            <a:ext cx="14033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  <p:pic>
        <p:nvPicPr>
          <p:cNvPr id="13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0512" y="260648"/>
            <a:ext cx="1314397" cy="40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54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00509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6318250"/>
            <a:ext cx="12192000" cy="539750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pic>
        <p:nvPicPr>
          <p:cNvPr id="5" name="Picture 21" descr="luh_logo_rgb_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8" y="225425"/>
            <a:ext cx="25193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5"/>
          <p:cNvSpPr>
            <a:spLocks noGrp="1"/>
          </p:cNvSpPr>
          <p:nvPr/>
        </p:nvSpPr>
        <p:spPr>
          <a:xfrm>
            <a:off x="1885950" y="1088740"/>
            <a:ext cx="84201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50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Poster: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&lt;Title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Poster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tertitel 6"/>
          <p:cNvSpPr>
            <a:spLocks noGrp="1"/>
          </p:cNvSpPr>
          <p:nvPr/>
        </p:nvSpPr>
        <p:spPr>
          <a:xfrm>
            <a:off x="2032963" y="2878021"/>
            <a:ext cx="8126073" cy="3661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00509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&lt;Speaker/</a:t>
            </a:r>
            <a:r>
              <a:rPr lang="de-DE" sz="2400" dirty="0" err="1"/>
              <a:t>Presenter</a:t>
            </a:r>
            <a:r>
              <a:rPr lang="de-DE" sz="2400" dirty="0"/>
              <a:t>&gt;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Supervisor: &lt;Name, Institute&gt;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Co-Supervisor: &lt;Name, Institute&gt;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99292" y="218059"/>
            <a:ext cx="2669576" cy="8706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12" name="Picture 2" descr="P:\hsn - Niedersächsisches Promotionsprogramm (MWK)\Logo\HNS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260648"/>
            <a:ext cx="2347137" cy="7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45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6062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smtClean="0"/>
              <a:t>Prof. Dr. Max Mustermann</a:t>
            </a:r>
            <a:r>
              <a:rPr lang="de-DE" altLang="de-DE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7373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smtClean="0"/>
              <a:t>Prof. Dr. Max Mustermann</a:t>
            </a:r>
            <a:r>
              <a:rPr lang="de-DE" altLang="de-DE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1973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ＭＳ Ｐゴシック</vt:lpstr>
      <vt:lpstr>Agfa Rotis Sans Serif</vt:lpstr>
      <vt:lpstr>Arial</vt:lpstr>
      <vt:lpstr>Calibri</vt:lpstr>
      <vt:lpstr>Wingdings</vt:lpstr>
      <vt:lpstr>Office</vt:lpstr>
      <vt:lpstr>PowerPoint-Präsentation</vt:lpstr>
      <vt:lpstr>Objectives</vt:lpstr>
      <vt:lpstr>Methods</vt:lpstr>
      <vt:lpstr>Results</vt:lpstr>
    </vt:vector>
  </TitlesOfParts>
  <Company>LUH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Flügge, Christina</dc:creator>
  <cp:lastModifiedBy>Fritz Schulze Wischeler</cp:lastModifiedBy>
  <cp:revision>19</cp:revision>
  <dcterms:created xsi:type="dcterms:W3CDTF">2019-06-26T06:00:14Z</dcterms:created>
  <dcterms:modified xsi:type="dcterms:W3CDTF">2022-07-18T13:19:17Z</dcterms:modified>
</cp:coreProperties>
</file>